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/>
    <p:restoredTop sz="94618"/>
  </p:normalViewPr>
  <p:slideViewPr>
    <p:cSldViewPr snapToGrid="0" snapToObjects="1">
      <p:cViewPr varScale="1">
        <p:scale>
          <a:sx n="76" d="100"/>
          <a:sy n="76" d="100"/>
        </p:scale>
        <p:origin x="168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5F9-3FC0-6D46-9298-8D036C89068E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BEAE-283C-9D4A-827F-C2D6D049F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9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5F9-3FC0-6D46-9298-8D036C89068E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BEAE-283C-9D4A-827F-C2D6D049F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3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5F9-3FC0-6D46-9298-8D036C89068E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BEAE-283C-9D4A-827F-C2D6D049F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5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5F9-3FC0-6D46-9298-8D036C89068E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BEAE-283C-9D4A-827F-C2D6D049F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0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5F9-3FC0-6D46-9298-8D036C89068E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BEAE-283C-9D4A-827F-C2D6D049F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5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5F9-3FC0-6D46-9298-8D036C89068E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BEAE-283C-9D4A-827F-C2D6D049F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6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5F9-3FC0-6D46-9298-8D036C89068E}" type="datetimeFigureOut">
              <a:rPr lang="en-US" smtClean="0"/>
              <a:t>11/3/15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BEAE-283C-9D4A-827F-C2D6D049F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7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5F9-3FC0-6D46-9298-8D036C89068E}" type="datetimeFigureOut">
              <a:rPr lang="en-US" smtClean="0"/>
              <a:t>11/3/15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BEAE-283C-9D4A-827F-C2D6D049F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5F9-3FC0-6D46-9298-8D036C89068E}" type="datetimeFigureOut">
              <a:rPr lang="en-US" smtClean="0"/>
              <a:t>11/3/15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BEAE-283C-9D4A-827F-C2D6D049F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6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5F9-3FC0-6D46-9298-8D036C89068E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BEAE-283C-9D4A-827F-C2D6D049F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E5F9-3FC0-6D46-9298-8D036C89068E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BEAE-283C-9D4A-827F-C2D6D049F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2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2E5F9-3FC0-6D46-9298-8D036C89068E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7BEAE-283C-9D4A-827F-C2D6D049F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STEM Fair Planning Guide Headings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6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1152"/>
            <a:ext cx="606972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kern="1200">
                <a:solidFill>
                  <a:srgbClr val="000000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ASK A QUESTION or DEFINE THE PROBLEM</a:t>
            </a:r>
            <a:endParaRPr lang="en-US" sz="1000">
              <a:effectLst/>
              <a:latin typeface="Times" charset="0"/>
              <a:ea typeface="ＭＳ 明朝" charset="-128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67102"/>
            <a:ext cx="6069724" cy="378373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kern="1200">
                <a:solidFill>
                  <a:srgbClr val="000000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BACKGROUND </a:t>
            </a:r>
            <a:r>
              <a:rPr lang="en-US" sz="1800" b="1">
                <a:effectLst/>
                <a:latin typeface="Calibri" charset="0"/>
                <a:ea typeface="ＭＳ 明朝" charset="-128"/>
                <a:cs typeface="Times New Roman" charset="0"/>
              </a:rPr>
              <a:t>RESEARCH </a:t>
            </a:r>
            <a:endParaRPr lang="en-US" sz="1200">
              <a:effectLst/>
              <a:latin typeface="Cambria" charset="0"/>
              <a:ea typeface="ＭＳ 明朝" charset="-128"/>
              <a:cs typeface="Times New Roman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charset="0"/>
                <a:ea typeface="ＭＳ 明朝" charset="-128"/>
                <a:cs typeface="Times New Roman" charset="0"/>
              </a:rPr>
              <a:t> </a:t>
            </a:r>
            <a:endParaRPr lang="en-US" sz="1000" dirty="0">
              <a:effectLst/>
              <a:latin typeface="Times" charset="0"/>
              <a:ea typeface="ＭＳ 明朝" charset="-128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42092"/>
            <a:ext cx="606972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kern="1200">
                <a:solidFill>
                  <a:srgbClr val="000000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Identifying Variables</a:t>
            </a:r>
            <a:endParaRPr lang="en-US" sz="1000">
              <a:effectLst/>
              <a:latin typeface="Times" charset="0"/>
              <a:ea typeface="ＭＳ 明朝" charset="-128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177263"/>
            <a:ext cx="606972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kern="1200">
                <a:solidFill>
                  <a:srgbClr val="000000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Focusing</a:t>
            </a:r>
            <a:r>
              <a:rPr lang="en-US" sz="1600" b="1" kern="1200">
                <a:solidFill>
                  <a:srgbClr val="000000"/>
                </a:solidFill>
                <a:effectLst/>
                <a:latin typeface="Cambria" charset="0"/>
                <a:ea typeface="ＭＳ 明朝" charset="-128"/>
                <a:cs typeface="Times New Roman" charset="0"/>
              </a:rPr>
              <a:t> in on my Testable Question</a:t>
            </a:r>
            <a:endParaRPr lang="en-US" sz="1000">
              <a:effectLst/>
              <a:latin typeface="Times" charset="0"/>
              <a:ea typeface="ＭＳ 明朝" charset="-128"/>
              <a:cs typeface="Times New Roman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kern="1200">
                <a:solidFill>
                  <a:srgbClr val="000000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(Refining my beginning Wondering)</a:t>
            </a:r>
            <a:endParaRPr lang="en-US" sz="1000">
              <a:effectLst/>
              <a:latin typeface="Times" charset="0"/>
              <a:ea typeface="ＭＳ 明朝" charset="-128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003561"/>
            <a:ext cx="606972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000000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NOW, write the question or problem that will guide your experiment or investigation:</a:t>
            </a:r>
            <a:endParaRPr lang="en-US" sz="1000" dirty="0">
              <a:effectLst/>
              <a:latin typeface="Times" charset="0"/>
              <a:ea typeface="ＭＳ 明朝" charset="-128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829859"/>
            <a:ext cx="606972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000000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Based on prior knowledge and research, what do you already know about this? </a:t>
            </a:r>
            <a:endParaRPr lang="en-US" sz="1000" dirty="0">
              <a:effectLst/>
              <a:latin typeface="Times" charset="0"/>
              <a:ea typeface="ＭＳ 明朝" charset="-128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656157"/>
            <a:ext cx="606972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000000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Predictions</a:t>
            </a:r>
            <a:endParaRPr lang="en-US" sz="1000" dirty="0">
              <a:effectLst/>
              <a:latin typeface="Times" charset="0"/>
              <a:ea typeface="ＭＳ 明朝" charset="-128"/>
              <a:cs typeface="Times New Roman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(Note:  List 3 possible outcomes: </a:t>
            </a:r>
            <a:r>
              <a:rPr lang="en-US" sz="1600" i="1" kern="1200" dirty="0">
                <a:solidFill>
                  <a:srgbClr val="000000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Increase, Decrease, and No Affect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.)</a:t>
            </a:r>
            <a:endParaRPr lang="en-US" sz="1000" dirty="0">
              <a:effectLst/>
              <a:latin typeface="Times" charset="0"/>
              <a:ea typeface="ＭＳ 明朝" charset="-128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482455"/>
            <a:ext cx="6069724" cy="3754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charset="0"/>
                <a:ea typeface="ＭＳ 明朝" charset="-128"/>
                <a:cs typeface="Times New Roman" charset="0"/>
              </a:rPr>
              <a:t>CONSTRUCTING A HYPOTHESIS  SPECIFYING REQUIREMENTS</a:t>
            </a:r>
            <a:r>
              <a:rPr lang="en-US" sz="1800" dirty="0">
                <a:effectLst/>
                <a:latin typeface="Calibri" charset="0"/>
                <a:ea typeface="ＭＳ 明朝" charset="-128"/>
                <a:cs typeface="Times New Roman" charset="0"/>
              </a:rPr>
              <a:t> </a:t>
            </a:r>
            <a:endParaRPr lang="en-US" sz="1000" dirty="0">
              <a:effectLst/>
              <a:latin typeface="Times" charset="0"/>
              <a:ea typeface="ＭＳ 明朝" charset="-128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099398"/>
            <a:ext cx="6069724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>
                <a:effectLst/>
                <a:latin typeface="Calibri" charset="0"/>
                <a:ea typeface="ＭＳ 明朝" charset="-128"/>
                <a:cs typeface="Times New Roman" charset="0"/>
              </a:rPr>
              <a:t>Setting up the Procedure</a:t>
            </a:r>
            <a:endParaRPr lang="en-US" sz="1000">
              <a:effectLst/>
              <a:latin typeface="Times" charset="0"/>
              <a:ea typeface="ＭＳ 明朝" charset="-128"/>
              <a:cs typeface="Times New Roman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>
                <a:effectLst/>
                <a:latin typeface="Calibri" charset="0"/>
                <a:ea typeface="ＭＳ 明朝" charset="-128"/>
                <a:cs typeface="Times New Roman" charset="0"/>
              </a:rPr>
              <a:t>TESTING with an EXPERIMENT  DEVELOPING A PROTOTYPE</a:t>
            </a:r>
            <a:r>
              <a:rPr lang="en-US" sz="1600" b="1">
                <a:effectLst/>
                <a:latin typeface="Calibri" charset="0"/>
                <a:ea typeface="ＭＳ 明朝" charset="-128"/>
                <a:cs typeface="Times New Roman" charset="0"/>
              </a:rPr>
              <a:t> </a:t>
            </a:r>
            <a:endParaRPr lang="en-US" sz="1000">
              <a:effectLst/>
              <a:latin typeface="Times" charset="0"/>
              <a:ea typeface="ＭＳ 明朝" charset="-128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0788" y="201152"/>
            <a:ext cx="5891212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kern="1200">
                <a:solidFill>
                  <a:srgbClr val="000000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Setting Up the Experiment or Investigation</a:t>
            </a:r>
            <a:endParaRPr lang="en-US" sz="1000">
              <a:effectLst/>
              <a:latin typeface="Times" charset="0"/>
              <a:ea typeface="ＭＳ 明朝" charset="-128"/>
              <a:cs typeface="Times New Roman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effectLst/>
                <a:latin typeface="Calibri" charset="0"/>
                <a:ea typeface="ＭＳ 明朝" charset="-128"/>
                <a:cs typeface="Times New Roman" charset="0"/>
              </a:rPr>
              <a:t>What steps will I use to carry out my investigation? It is very important that the steps in designing your investigation are recorded precisely so another student can replicate the investigation.</a:t>
            </a:r>
            <a:endParaRPr lang="en-US" sz="120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0788" y="1530932"/>
            <a:ext cx="589121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charset="0"/>
                <a:ea typeface="ＭＳ 明朝" charset="-128"/>
                <a:cs typeface="Times New Roman" charset="0"/>
              </a:rPr>
              <a:t>Carrying Out the TESTING of the Experiment </a:t>
            </a:r>
            <a:endParaRPr lang="en-US" sz="1000" dirty="0">
              <a:effectLst/>
              <a:latin typeface="Times" charset="0"/>
              <a:ea typeface="ＭＳ 明朝" charset="-128"/>
              <a:cs typeface="Times New Roman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charset="0"/>
                <a:ea typeface="ＭＳ 明朝" charset="-128"/>
                <a:cs typeface="Times New Roman" charset="0"/>
              </a:rPr>
              <a:t>DEVELOPING a Prototype and Testing it</a:t>
            </a:r>
            <a:r>
              <a:rPr lang="en-US" sz="1600" b="1" dirty="0">
                <a:effectLst/>
                <a:latin typeface="Calibri" charset="0"/>
                <a:ea typeface="ＭＳ 明朝" charset="-128"/>
                <a:cs typeface="Times New Roman" charset="0"/>
              </a:rPr>
              <a:t> </a:t>
            </a:r>
            <a:endParaRPr lang="en-US" sz="1000" dirty="0">
              <a:effectLst/>
              <a:latin typeface="Times" charset="0"/>
              <a:ea typeface="ＭＳ 明朝" charset="-128"/>
              <a:cs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00788" y="3003561"/>
            <a:ext cx="589121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DRAWING CONCLUSIONS and COMMUNICATING RESULTS</a:t>
            </a:r>
            <a:endParaRPr lang="en-US" dirty="0"/>
          </a:p>
          <a:p>
            <a:pPr algn="ctr"/>
            <a:r>
              <a:rPr lang="en-US" b="1" dirty="0"/>
              <a:t>IMPROVE</a:t>
            </a:r>
            <a:r>
              <a:rPr lang="en-US" dirty="0"/>
              <a:t> – What happened when the prototype was tested?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52400" y="1143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304800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304800" y="1295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6300788" y="2392706"/>
            <a:ext cx="589121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Abstract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427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159</Words>
  <Application>Microsoft Macintosh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Calibri</vt:lpstr>
      <vt:lpstr>Calibri Light</vt:lpstr>
      <vt:lpstr>Cambria</vt:lpstr>
      <vt:lpstr>ＭＳ 明朝</vt:lpstr>
      <vt:lpstr>Times</vt:lpstr>
      <vt:lpstr>Times New Roman</vt:lpstr>
      <vt:lpstr>Arial</vt:lpstr>
      <vt:lpstr>Office Theme</vt:lpstr>
      <vt:lpstr>STEM Fair Planning Guide Headings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Fair Planning Guide Headings</dc:title>
  <dc:creator>Susan D. Mc Kenna</dc:creator>
  <cp:lastModifiedBy>Susan D. Mc Kenna</cp:lastModifiedBy>
  <cp:revision>3</cp:revision>
  <dcterms:created xsi:type="dcterms:W3CDTF">2015-11-03T18:41:46Z</dcterms:created>
  <dcterms:modified xsi:type="dcterms:W3CDTF">2015-11-03T19:07:58Z</dcterms:modified>
</cp:coreProperties>
</file>